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4"/>
  </p:notesMasterIdLst>
  <p:sldIdLst>
    <p:sldId id="385" r:id="rId3"/>
    <p:sldId id="410" r:id="rId4"/>
    <p:sldId id="411" r:id="rId5"/>
    <p:sldId id="418" r:id="rId6"/>
    <p:sldId id="435" r:id="rId7"/>
    <p:sldId id="436" r:id="rId8"/>
    <p:sldId id="419" r:id="rId9"/>
    <p:sldId id="426" r:id="rId10"/>
    <p:sldId id="351" r:id="rId11"/>
    <p:sldId id="431" r:id="rId12"/>
    <p:sldId id="422" r:id="rId13"/>
    <p:sldId id="432" r:id="rId14"/>
    <p:sldId id="437" r:id="rId15"/>
    <p:sldId id="425" r:id="rId16"/>
    <p:sldId id="434" r:id="rId17"/>
    <p:sldId id="384" r:id="rId18"/>
    <p:sldId id="433" r:id="rId19"/>
    <p:sldId id="430" r:id="rId20"/>
    <p:sldId id="403" r:id="rId21"/>
    <p:sldId id="405" r:id="rId22"/>
    <p:sldId id="407" r:id="rId23"/>
  </p:sldIdLst>
  <p:sldSz cx="9144000" cy="6858000" type="screen4x3"/>
  <p:notesSz cx="6858000" cy="9144000"/>
  <p:embeddedFontLst>
    <p:embeddedFont>
      <p:font typeface=".VnAvantH" panose="020B7200000000000000" pitchFamily="34" charset="0"/>
      <p:regular r:id="rId25"/>
      <p:bold r:id="rId26"/>
      <p:italic r:id="rId27"/>
      <p:boldItalic r:id="rId28"/>
    </p:embeddedFont>
    <p:embeddedFont>
      <p:font typeface="HP001" panose="020B0604020202020204" charset="0"/>
      <p:regular r:id="rId29"/>
      <p:bold r:id="rId30"/>
    </p:embeddedFont>
    <p:embeddedFont>
      <p:font typeface="HP-087" panose="020B0604020202020204"/>
      <p:bold r:id="rId31"/>
    </p:embeddedFont>
    <p:embeddedFont>
      <p:font typeface="HP001 4 hàng" panose="020B0603050302020204" pitchFamily="34" charset="0"/>
      <p:regular r:id="rId32"/>
      <p:bold r:id="rId33"/>
    </p:embeddedFont>
    <p:embeddedFont>
      <p:font typeface=".VnAvant" panose="020B7200000000000000" pitchFamily="3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omic Sans MS" panose="030F0702030302020204" pitchFamily="66" charset="0"/>
      <p:regular r:id="rId42"/>
      <p:bold r:id="rId43"/>
      <p:italic r:id="rId44"/>
      <p:boldItalic r:id="rId45"/>
    </p:embeddedFont>
    <p:embeddedFont>
      <p:font typeface=".VnCooper" panose="020B7200000000000000" pitchFamily="34" charset="0"/>
      <p:regular r:id="rId46"/>
    </p:embeddedFont>
    <p:embeddedFont>
      <p:font typeface="VNI-Avo" pitchFamily="2" charset="0"/>
      <p:regular r:id="rId47"/>
      <p:bold r:id="rId48"/>
      <p:italic r:id="rId49"/>
      <p:boldItalic r:id="rId50"/>
    </p:embeddedFont>
    <p:embeddedFont>
      <p:font typeface="HP001 5H" panose="020B0604020202020204" charset="0"/>
      <p:bold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99"/>
    <a:srgbClr val="0066FF"/>
    <a:srgbClr val="008000"/>
    <a:srgbClr val="FFCCFF"/>
    <a:srgbClr val="993366"/>
    <a:srgbClr val="CC0099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9" d="100"/>
          <a:sy n="69" d="100"/>
        </p:scale>
        <p:origin x="154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openxmlformats.org/officeDocument/2006/relationships/font" Target="fonts/font18.fntdata"/><Relationship Id="rId47" Type="http://schemas.openxmlformats.org/officeDocument/2006/relationships/font" Target="fonts/font23.fntdata"/><Relationship Id="rId50" Type="http://schemas.openxmlformats.org/officeDocument/2006/relationships/font" Target="fonts/font26.fntdata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46" Type="http://schemas.openxmlformats.org/officeDocument/2006/relationships/font" Target="fonts/font2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openxmlformats.org/officeDocument/2006/relationships/font" Target="fonts/font17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font" Target="fonts/font21.fntdata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49" Type="http://schemas.openxmlformats.org/officeDocument/2006/relationships/font" Target="fonts/font2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4" Type="http://schemas.openxmlformats.org/officeDocument/2006/relationships/font" Target="fonts/font20.fntdata"/><Relationship Id="rId52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font" Target="fonts/font19.fntdata"/><Relationship Id="rId48" Type="http://schemas.openxmlformats.org/officeDocument/2006/relationships/font" Target="fonts/font24.fntdata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font" Target="fonts/font2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413679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08524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74217" y="2322255"/>
            <a:ext cx="5602816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TIÕNG VIÖT </a:t>
            </a:r>
          </a:p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H" panose="020B7200000000000000" pitchFamily="34" charset="0"/>
              </a:rPr>
              <a:t>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471643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KÕt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nèi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thøc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víi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cuéc</a:t>
            </a:r>
            <a:r>
              <a:rPr lang="en-US" sz="3500" b="1" dirty="0" smtClean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.VnAvant" panose="020B7200000000000000" pitchFamily="34" charset="0"/>
              </a:rPr>
              <a:t>sèng</a:t>
            </a:r>
            <a:endParaRPr lang="en-US" sz="3500" b="1" dirty="0" smtClean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  <a:latin typeface="VNI-Avo" pitchFamily="2" charset="0"/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ñòu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xíu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löïu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936161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260832" y="535807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>
                <a:solidFill>
                  <a:srgbClr val="006600"/>
                </a:solidFill>
                <a:latin typeface="VNI-Avo" pitchFamily="2" charset="0"/>
              </a:rPr>
              <a:t>c</a:t>
            </a:r>
            <a:r>
              <a:rPr kumimoji="0" lang="en-US" sz="2800" b="1" i="0" u="none" strike="noStrike" cap="none" normalizeH="0" baseline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aùi</a:t>
            </a:r>
            <a:r>
              <a:rPr kumimoji="0" lang="en-US" sz="2800" b="1" i="0" u="none" strike="noStrike" cap="none" normalizeH="0" dirty="0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 </a:t>
            </a:r>
            <a:r>
              <a:rPr kumimoji="0" lang="en-US" sz="2800" b="1" i="0" u="none" strike="noStrike" cap="none" normalizeH="0" dirty="0" err="1" smtClean="0">
                <a:ln>
                  <a:noFill/>
                </a:ln>
                <a:solidFill>
                  <a:srgbClr val="006600"/>
                </a:solidFill>
                <a:effectLst/>
                <a:latin typeface="VNI-Avo" pitchFamily="2" charset="0"/>
              </a:rPr>
              <a:t>ñòu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2463677" y="535807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con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cöøu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881424" y="5375565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quaû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löïu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  <a:endCxn id="15" idx="2"/>
          </p:cNvCxnSpPr>
          <p:nvPr/>
        </p:nvCxnSpPr>
        <p:spPr bwMode="auto">
          <a:xfrm flipV="1">
            <a:off x="1212455" y="3237241"/>
            <a:ext cx="2212338" cy="2120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  <a:endCxn id="18" idx="2"/>
          </p:cNvCxnSpPr>
          <p:nvPr/>
        </p:nvCxnSpPr>
        <p:spPr bwMode="auto">
          <a:xfrm flipV="1">
            <a:off x="3415300" y="3195254"/>
            <a:ext cx="4429037" cy="216281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  <a:endCxn id="17" idx="2"/>
          </p:cNvCxnSpPr>
          <p:nvPr/>
        </p:nvCxnSpPr>
        <p:spPr bwMode="auto">
          <a:xfrm flipH="1" flipV="1">
            <a:off x="5634565" y="3237241"/>
            <a:ext cx="2198482" cy="213832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74" t="58890" r="69005" b="32222"/>
          <a:stretch/>
        </p:blipFill>
        <p:spPr>
          <a:xfrm>
            <a:off x="241843" y="1828799"/>
            <a:ext cx="1878876" cy="1366455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98" t="58553" r="48281" b="32559"/>
          <a:stretch/>
        </p:blipFill>
        <p:spPr>
          <a:xfrm>
            <a:off x="2463677" y="1839255"/>
            <a:ext cx="1922231" cy="139798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95" t="59170" r="28484" b="31942"/>
          <a:stretch/>
        </p:blipFill>
        <p:spPr>
          <a:xfrm>
            <a:off x="4673449" y="1839255"/>
            <a:ext cx="1922231" cy="139798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94" t="58419" r="6385" b="32693"/>
          <a:stretch/>
        </p:blipFill>
        <p:spPr>
          <a:xfrm>
            <a:off x="6883221" y="1797268"/>
            <a:ext cx="1922231" cy="1397986"/>
          </a:xfrm>
          <a:prstGeom prst="roundRect">
            <a:avLst>
              <a:gd name="adj" fmla="val 16667"/>
            </a:avLst>
          </a:prstGeom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Rounded Rectangle 19"/>
          <p:cNvSpPr/>
          <p:nvPr/>
        </p:nvSpPr>
        <p:spPr bwMode="auto">
          <a:xfrm>
            <a:off x="4678579" y="5358071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Caùi</a:t>
            </a:r>
            <a:r>
              <a:rPr lang="en-US" sz="2800" b="1" dirty="0" smtClean="0">
                <a:solidFill>
                  <a:srgbClr val="006600"/>
                </a:solidFill>
                <a:latin typeface="VNI-Avo" pitchFamily="2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VNI-Avo" pitchFamily="2" charset="0"/>
              </a:rPr>
              <a:t>rìu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23" name="Straight Connector 22"/>
          <p:cNvCxnSpPr>
            <a:endCxn id="4" idx="2"/>
          </p:cNvCxnSpPr>
          <p:nvPr/>
        </p:nvCxnSpPr>
        <p:spPr bwMode="auto">
          <a:xfrm flipH="1" flipV="1">
            <a:off x="1181281" y="3195254"/>
            <a:ext cx="4448922" cy="214896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  <a:latin typeface="VNI-Avo" pitchFamily="2" charset="0"/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ñòu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xíu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löïu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4956" y="5029200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008000"/>
                </a:solidFill>
                <a:latin typeface="VNI-Avo" pitchFamily="2" charset="0"/>
              </a:rPr>
              <a:t>c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aùi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rìu</a:t>
            </a:r>
            <a:r>
              <a:rPr lang="en-US" sz="3500" b="1" dirty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 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caùi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ñòu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   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quaû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löïu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     con </a:t>
            </a:r>
            <a:r>
              <a:rPr lang="en-US" sz="3500" b="1" dirty="0" err="1" smtClean="0">
                <a:solidFill>
                  <a:srgbClr val="008000"/>
                </a:solidFill>
                <a:latin typeface="VNI-Avo" pitchFamily="2" charset="0"/>
              </a:rPr>
              <a:t>cöøu</a:t>
            </a:r>
            <a:r>
              <a:rPr lang="en-US" sz="3500" b="1" dirty="0" smtClean="0">
                <a:solidFill>
                  <a:srgbClr val="008000"/>
                </a:solidFill>
                <a:latin typeface="VNI-Avo" pitchFamily="2" charset="0"/>
              </a:rPr>
              <a:t>		</a:t>
            </a:r>
            <a:endParaRPr lang="en-US" sz="3500" b="1" dirty="0">
              <a:solidFill>
                <a:srgbClr val="008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858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71"/>
          <a:stretch/>
        </p:blipFill>
        <p:spPr bwMode="auto">
          <a:xfrm>
            <a:off x="1317809" y="142359"/>
            <a:ext cx="7050770" cy="637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ounded Rectangle 19"/>
          <p:cNvSpPr/>
          <p:nvPr/>
        </p:nvSpPr>
        <p:spPr bwMode="auto">
          <a:xfrm>
            <a:off x="704925" y="90411"/>
            <a:ext cx="2720670" cy="606130"/>
          </a:xfrm>
          <a:prstGeom prst="roundRect">
            <a:avLst/>
          </a:prstGeom>
          <a:solidFill>
            <a:srgbClr val="CC33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267099" y="36873"/>
            <a:ext cx="680611" cy="713205"/>
          </a:xfrm>
          <a:prstGeom prst="ellipse">
            <a:avLst/>
          </a:prstGeom>
          <a:solidFill>
            <a:srgbClr val="FFCC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>
              <a:ln>
                <a:noFill/>
              </a:ln>
              <a:effectLst/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31723" y="61398"/>
            <a:ext cx="3467074" cy="1281290"/>
            <a:chOff x="-545548" y="-236493"/>
            <a:chExt cx="1805014" cy="1281290"/>
          </a:xfrm>
        </p:grpSpPr>
        <p:sp>
          <p:nvSpPr>
            <p:cNvPr id="18" name="TextBox 17"/>
            <p:cNvSpPr txBox="1"/>
            <p:nvPr/>
          </p:nvSpPr>
          <p:spPr>
            <a:xfrm>
              <a:off x="-545548" y="-236493"/>
              <a:ext cx="2870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000" b="1">
                  <a:latin typeface="Calibri" pitchFamily="34" charset="0"/>
                  <a:cs typeface="Calibri" pitchFamily="34" charset="0"/>
                </a:rPr>
                <a:t>3</a:t>
              </a:r>
              <a:endParaRPr lang="en-US" sz="4000" b="1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-195258" y="-155532"/>
              <a:ext cx="145472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600" b="1" dirty="0">
                  <a:solidFill>
                    <a:schemeClr val="bg1"/>
                  </a:solidFill>
                  <a:latin typeface=".VnAvant" pitchFamily="34" charset="0"/>
                </a:rPr>
                <a:t>ViÕt b¶ng </a:t>
              </a:r>
              <a:endParaRPr lang="en-US" sz="3600" b="1" dirty="0">
                <a:solidFill>
                  <a:schemeClr val="bg1"/>
                </a:solidFill>
                <a:latin typeface=".VnAvant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867262" y="2113658"/>
            <a:ext cx="1747647" cy="1046440"/>
            <a:chOff x="1752600" y="4110247"/>
            <a:chExt cx="1747647" cy="1046440"/>
          </a:xfrm>
        </p:grpSpPr>
        <p:sp>
          <p:nvSpPr>
            <p:cNvPr id="22" name="TextBox 21"/>
            <p:cNvSpPr txBox="1"/>
            <p:nvPr/>
          </p:nvSpPr>
          <p:spPr>
            <a:xfrm>
              <a:off x="2462784" y="4110247"/>
              <a:ext cx="1037463" cy="10464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2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öu</a:t>
              </a:r>
              <a:endParaRPr lang="vi-VN" sz="6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52600" y="4141024"/>
              <a:ext cx="800219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HP001 5H"/>
                  <a:ea typeface="HP001" charset="-93"/>
                  <a:cs typeface="HP001 5H"/>
                </a:rPr>
                <a:t>iu</a:t>
              </a:r>
              <a:endParaRPr lang="vi-VN" sz="6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P001" charset="-93"/>
                <a:ea typeface="HP001" charset="-93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2406315" y="4089111"/>
            <a:ext cx="10374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öu</a:t>
            </a:r>
            <a:endParaRPr lang="vi-VN" sz="6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96131" y="4119888"/>
            <a:ext cx="800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iu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924080" y="4419600"/>
            <a:ext cx="1037463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öu</a:t>
            </a:r>
            <a:endParaRPr lang="vi-VN" sz="62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213896" y="4450377"/>
            <a:ext cx="8002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iu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39990154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i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5800" y="1143000"/>
            <a:ext cx="8001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" y="571500"/>
            <a:ext cx="8382000" cy="6286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5910708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iu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­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öu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­	­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44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2713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err="1" smtClean="0">
                <a:solidFill>
                  <a:schemeClr val="bg1"/>
                </a:solidFill>
                <a:latin typeface=".VnAvant" pitchFamily="34" charset="0"/>
              </a:rPr>
              <a:t>iu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      </a:t>
            </a:r>
            <a:r>
              <a:rPr lang="en-US" sz="6600" b="1" dirty="0" smtClean="0">
                <a:solidFill>
                  <a:schemeClr val="bg1"/>
                </a:solidFill>
                <a:latin typeface="VNI-Avo" pitchFamily="2" charset="0"/>
              </a:rPr>
              <a:t>­</a:t>
            </a:r>
            <a:r>
              <a:rPr lang="en-US" sz="6600" b="1" dirty="0" err="1" smtClean="0">
                <a:solidFill>
                  <a:schemeClr val="bg1"/>
                </a:solidFill>
                <a:latin typeface="VNI-Avo" pitchFamily="2" charset="0"/>
              </a:rPr>
              <a:t>öu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  ­	­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</a:t>
            </a:r>
            <a:r>
              <a:rPr lang="en-US" sz="13800" dirty="0">
                <a:solidFill>
                  <a:srgbClr val="FF0000"/>
                </a:solidFill>
                <a:latin typeface="HP-087" pitchFamily="34" charset="0"/>
              </a:rPr>
              <a:t>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44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64444"/>
          <a:stretch/>
        </p:blipFill>
        <p:spPr>
          <a:xfrm>
            <a:off x="193964" y="199104"/>
            <a:ext cx="8808041" cy="4152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" y="4876800"/>
            <a:ext cx="8773405" cy="1384995"/>
            <a:chOff x="76200" y="4876800"/>
            <a:chExt cx="8773405" cy="1384995"/>
          </a:xfrm>
        </p:grpSpPr>
        <p:sp>
          <p:nvSpPr>
            <p:cNvPr id="15" name="TextBox 14"/>
            <p:cNvSpPr txBox="1"/>
            <p:nvPr/>
          </p:nvSpPr>
          <p:spPr>
            <a:xfrm>
              <a:off x="76200" y="4876800"/>
              <a:ext cx="87734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ñaõ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nghæ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höu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Ngaøy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ngaøy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chôï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naáu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aên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chaêm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lo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con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chaùu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Moãi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laàn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ñöa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beù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ñi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daïo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hay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keå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veà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ngaøy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xöa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Lôøi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baø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dòu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eâm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.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2971800" y="53340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7239000" y="6202803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VNI-Avo" pitchFamily="2" charset="0"/>
              </a:rPr>
              <a:t>Baø</a:t>
            </a:r>
            <a:r>
              <a:rPr lang="en-US" sz="3600" b="1" dirty="0" smtClean="0">
                <a:latin typeface="VNI-Avo" pitchFamily="2" charset="0"/>
              </a:rPr>
              <a:t> </a:t>
            </a:r>
            <a:r>
              <a:rPr lang="en-US" sz="3600" b="1" dirty="0" err="1" smtClean="0">
                <a:latin typeface="VNI-Avo" pitchFamily="2" charset="0"/>
              </a:rPr>
              <a:t>em</a:t>
            </a:r>
            <a:endParaRPr lang="vi-VN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" t="57778" r="52641" b="23529"/>
          <a:stretch/>
        </p:blipFill>
        <p:spPr>
          <a:xfrm>
            <a:off x="364508" y="1828800"/>
            <a:ext cx="40733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04" t="57831" r="8837" b="23476"/>
          <a:stretch/>
        </p:blipFill>
        <p:spPr>
          <a:xfrm>
            <a:off x="4573750" y="1828800"/>
            <a:ext cx="40733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75940" r="52490" b="5367"/>
          <a:stretch/>
        </p:blipFill>
        <p:spPr>
          <a:xfrm>
            <a:off x="364508" y="4267200"/>
            <a:ext cx="40733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3" t="75940" r="8358" b="5367"/>
          <a:stretch/>
        </p:blipFill>
        <p:spPr>
          <a:xfrm>
            <a:off x="4573750" y="4267200"/>
            <a:ext cx="4073334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0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54726" y="5434220"/>
            <a:ext cx="85347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latin typeface="VNI-Avo" pitchFamily="2" charset="0"/>
              </a:rPr>
              <a:t>Baø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ñaõ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nghæ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höu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maø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luoân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baän</a:t>
            </a:r>
            <a:r>
              <a:rPr lang="en-US" sz="4000" dirty="0" smtClean="0">
                <a:latin typeface="VNI-Avo" pitchFamily="2" charset="0"/>
              </a:rPr>
              <a:t> </a:t>
            </a:r>
            <a:r>
              <a:rPr lang="en-US" sz="4000" dirty="0" err="1" smtClean="0">
                <a:latin typeface="VNI-Avo" pitchFamily="2" charset="0"/>
              </a:rPr>
              <a:t>bòu</a:t>
            </a: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1174532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8044845" y="5408073"/>
            <a:ext cx="873068" cy="7617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0" b="1" dirty="0" err="1" smtClean="0">
                <a:solidFill>
                  <a:srgbClr val="FC0462"/>
                </a:solidFill>
                <a:latin typeface="VNI-Avo" pitchFamily="2" charset="0"/>
              </a:rPr>
              <a:t>iu</a:t>
            </a:r>
            <a:endParaRPr lang="vi-VN" sz="435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84420" y="5403446"/>
            <a:ext cx="848309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00" b="1" dirty="0" err="1" smtClean="0">
                <a:solidFill>
                  <a:srgbClr val="FC0462"/>
                </a:solidFill>
                <a:latin typeface="VNI-Avo" pitchFamily="2" charset="0"/>
              </a:rPr>
              <a:t>öu</a:t>
            </a:r>
            <a:endParaRPr lang="vi-VN" sz="43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iu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955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.VnAvant" pitchFamily="34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8" grpId="0"/>
      <p:bldP spid="32" grpId="0"/>
      <p:bldP spid="3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:\ASMO\vector-illustration-cute-cartoon-boy-600w-25354004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309" y="921841"/>
            <a:ext cx="6324600" cy="631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6500" y="3276600"/>
            <a:ext cx="4876800" cy="3276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" name="TextBox 4"/>
          <p:cNvSpPr txBox="1"/>
          <p:nvPr/>
        </p:nvSpPr>
        <p:spPr>
          <a:xfrm>
            <a:off x="2677379" y="3962400"/>
            <a:ext cx="45304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iu</a:t>
            </a:r>
            <a:r>
              <a:rPr lang="vi-VN" sz="4800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vi-VN" sz="4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0" y="152400"/>
            <a:ext cx="5067300" cy="769441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/>
              <a:t>Mình cùng thi tài! </a:t>
            </a:r>
            <a:endParaRPr lang="vi-VN" sz="4400" b="1"/>
          </a:p>
        </p:txBody>
      </p:sp>
    </p:spTree>
    <p:extLst>
      <p:ext uri="{BB962C8B-B14F-4D97-AF65-F5344CB8AC3E}">
        <p14:creationId xmlns:p14="http://schemas.microsoft.com/office/powerpoint/2010/main" val="336828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7679931" y="2645594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3947318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17" name="Rectangle 11"/>
          <p:cNvSpPr>
            <a:spLocks noChangeArrowheads="1"/>
          </p:cNvSpPr>
          <p:nvPr/>
        </p:nvSpPr>
        <p:spPr bwMode="auto">
          <a:xfrm>
            <a:off x="5087143" y="2597841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 flipV="1">
            <a:off x="7989887" y="2968650"/>
            <a:ext cx="117475" cy="45719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7" t="43679" b="33237"/>
          <a:stretch/>
        </p:blipFill>
        <p:spPr bwMode="auto">
          <a:xfrm>
            <a:off x="5149488" y="2799071"/>
            <a:ext cx="667657" cy="444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467747" y="2635941"/>
            <a:ext cx="792163" cy="646112"/>
            <a:chOff x="7283850" y="1600200"/>
            <a:chExt cx="792163" cy="646112"/>
          </a:xfrm>
        </p:grpSpPr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7283850" y="1600200"/>
              <a:ext cx="792163" cy="646112"/>
            </a:xfrm>
            <a:prstGeom prst="rect">
              <a:avLst/>
            </a:prstGeom>
            <a:noFill/>
            <a:ln w="28575">
              <a:solidFill>
                <a:srgbClr val="0000CC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vi-VN" sz="3600" b="1">
                <a:solidFill>
                  <a:srgbClr val="0000CC"/>
                </a:solidFill>
                <a:latin typeface=".VnAvant" pitchFamily="34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7544032" y="1847056"/>
              <a:ext cx="228600" cy="76200"/>
            </a:xfrm>
            <a:prstGeom prst="line">
              <a:avLst/>
            </a:prstGeom>
            <a:ln w="38100">
              <a:solidFill>
                <a:srgbClr val="00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28" r="50000" b="60143"/>
          <a:stretch/>
        </p:blipFill>
        <p:spPr bwMode="auto">
          <a:xfrm>
            <a:off x="3999252" y="2820439"/>
            <a:ext cx="551656" cy="38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967277" y="26231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pic>
        <p:nvPicPr>
          <p:cNvPr id="19" name="Picture 4" descr="E:\ASMO\vector-illustration-cute-cartoon-boy-600w-253540042 (1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5"/>
          <a:stretch/>
        </p:blipFill>
        <p:spPr bwMode="auto">
          <a:xfrm>
            <a:off x="3652375" y="152401"/>
            <a:ext cx="2049520" cy="192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3810000" y="924575"/>
            <a:ext cx="1673224" cy="1056625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0000" y="969735"/>
            <a:ext cx="17067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>
                <a:solidFill>
                  <a:srgbClr val="002060"/>
                </a:solidFill>
                <a:latin typeface="VNI-Avo" pitchFamily="2" charset="0"/>
              </a:rPr>
              <a:t>Taïo tieáng môùi coù vaàn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iu</a:t>
            </a:r>
            <a:r>
              <a:rPr lang="vi-VN" b="1" dirty="0" smtClean="0">
                <a:solidFill>
                  <a:srgbClr val="002060"/>
                </a:solidFill>
                <a:latin typeface="VNI-Avo" pitchFamily="2" charset="0"/>
              </a:rPr>
              <a:t>, </a:t>
            </a:r>
            <a:r>
              <a:rPr lang="en-US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0" y="0"/>
            <a:ext cx="3124200" cy="461665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Mình cùng thi tài! </a:t>
            </a:r>
            <a:endParaRPr lang="vi-VN" sz="2400" b="1"/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038600" y="451326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282915" y="4191000"/>
            <a:ext cx="86008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0000CC"/>
                </a:solidFill>
                <a:latin typeface=".VnAvant" pitchFamily="34" charset="0"/>
              </a:rPr>
              <a:t>M: </a:t>
            </a:r>
            <a:endParaRPr lang="en-US" sz="3600" b="1">
              <a:solidFill>
                <a:srgbClr val="0033CC"/>
              </a:solidFill>
              <a:latin typeface="VNI-Avo" pitchFamily="2" charset="0"/>
            </a:endParaRP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6446983" y="4572000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5701894" y="4182236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5271995" y="4545012"/>
            <a:ext cx="396875" cy="0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11">
            <a:extLst>
              <a:ext uri="{FF2B5EF4-FFF2-40B4-BE49-F238E27FC236}">
                <a16:creationId xmlns:a16="http://schemas.microsoft.com/office/drawing/2014/main" id="{C9A9E15A-4DBD-4571-B399-A95262855E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5637" y="4191000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B050"/>
                </a:solidFill>
                <a:latin typeface="VNI-Avo" pitchFamily="2" charset="0"/>
              </a:rPr>
              <a:t>iu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3C98235-547F-44C2-9A12-288E1BCB98A0}"/>
              </a:ext>
            </a:extLst>
          </p:cNvPr>
          <p:cNvCxnSpPr/>
          <p:nvPr/>
        </p:nvCxnSpPr>
        <p:spPr>
          <a:xfrm flipH="1">
            <a:off x="6681788" y="2895600"/>
            <a:ext cx="100012" cy="1524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1">
            <a:extLst>
              <a:ext uri="{FF2B5EF4-FFF2-40B4-BE49-F238E27FC236}">
                <a16:creationId xmlns:a16="http://schemas.microsoft.com/office/drawing/2014/main" id="{99CBFDCE-1E3F-4C98-87C3-8DD78C277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7908" y="4190031"/>
            <a:ext cx="1845270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VNI-Avo" pitchFamily="2" charset="0"/>
              </a:rPr>
              <a:t>rìu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A43C94E-0FA4-46D3-B1AD-918B668F34DC}"/>
              </a:ext>
            </a:extLst>
          </p:cNvPr>
          <p:cNvSpPr txBox="1"/>
          <p:nvPr/>
        </p:nvSpPr>
        <p:spPr>
          <a:xfrm flipH="1">
            <a:off x="1631346" y="4093734"/>
            <a:ext cx="1416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00B050"/>
                </a:solidFill>
                <a:latin typeface="VNI-Avo" pitchFamily="2" charset="0"/>
              </a:rPr>
              <a:t>rìu</a:t>
            </a:r>
            <a:endParaRPr lang="en-US" sz="48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77B84B88-3886-46AB-8A48-C7BD25D289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6437" y="4186066"/>
            <a:ext cx="792163" cy="646331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VNI-Avo" pitchFamily="2" charset="0"/>
              </a:rPr>
              <a:t>r</a:t>
            </a:r>
            <a:endParaRPr lang="en-US" sz="3600" b="1" dirty="0">
              <a:solidFill>
                <a:srgbClr val="00B050"/>
              </a:solidFill>
              <a:latin typeface="VNI-Avo" pitchFamily="2" charset="0"/>
            </a:endParaRPr>
          </a:p>
        </p:txBody>
      </p:sp>
      <p:sp>
        <p:nvSpPr>
          <p:cNvPr id="39" name="Rectangle 11"/>
          <p:cNvSpPr>
            <a:spLocks noChangeArrowheads="1"/>
          </p:cNvSpPr>
          <p:nvPr/>
        </p:nvSpPr>
        <p:spPr bwMode="auto">
          <a:xfrm>
            <a:off x="6446983" y="2668453"/>
            <a:ext cx="792163" cy="646112"/>
          </a:xfrm>
          <a:prstGeom prst="rect">
            <a:avLst/>
          </a:prstGeom>
          <a:noFill/>
          <a:ln w="28575">
            <a:solidFill>
              <a:srgbClr val="0000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vi-VN" sz="3600" b="1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5943554" y="4513196"/>
            <a:ext cx="228600" cy="7620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367760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14" grpId="0" animBg="1"/>
      <p:bldP spid="17" grpId="0" animBg="1"/>
      <p:bldP spid="2" grpId="0" animBg="1"/>
      <p:bldP spid="30" grpId="0" animBg="1"/>
      <p:bldP spid="26" grpId="0"/>
      <p:bldP spid="29" grpId="0" animBg="1"/>
      <p:bldP spid="35" grpId="0" animBg="1"/>
      <p:bldP spid="40" grpId="0" animBg="1"/>
      <p:bldP spid="32" grpId="0"/>
      <p:bldP spid="34" grpId="0" animBg="1"/>
      <p:bldP spid="3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ñòu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xíu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höu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VNI-Avo" pitchFamily="2" charset="0"/>
              </a:rPr>
              <a:t>löïu</a:t>
            </a:r>
            <a:r>
              <a:rPr lang="en-US" sz="4000" b="1" dirty="0" smtClean="0">
                <a:solidFill>
                  <a:srgbClr val="002060"/>
                </a:solidFill>
                <a:latin typeface="VNI-Avo" pitchFamily="2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solidFill>
                  <a:srgbClr val="FF0000"/>
                </a:solidFill>
                <a:latin typeface="VNI-Avo" pitchFamily="2" charset="0"/>
              </a:rPr>
              <a:t>i</a:t>
            </a:r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VNI-Avo" pitchFamily="2" charset="0"/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  <a:latin typeface="VNI-Avo" pitchFamily="2" charset="0"/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  <a:latin typeface="VNI-Avo" pitchFamily="2" charset="0"/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VNI-Avo" pitchFamily="2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907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VNI-Avo" pitchFamily="2" charset="0"/>
              </a:rPr>
              <a:t>h</a:t>
            </a:r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5533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latin typeface="VNI-Avo" pitchFamily="2" charset="0"/>
              </a:rPr>
              <a:t>h</a:t>
            </a: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48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latin typeface="VNI-Avo" pitchFamily="2" charset="0"/>
              </a:rPr>
              <a:t>öu</a:t>
            </a:r>
            <a:endParaRPr lang="en-US" sz="7200" b="1" dirty="0">
              <a:solidFill>
                <a:srgbClr val="FF0000"/>
              </a:solidFill>
              <a:latin typeface="VNI-Av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dòu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ñòu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xíu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höu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möu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VNI-Avo" pitchFamily="2" charset="0"/>
              </a:rPr>
              <a:t>löïu</a:t>
            </a:r>
            <a:r>
              <a:rPr lang="en-US" sz="4000" b="1" dirty="0">
                <a:solidFill>
                  <a:srgbClr val="002060"/>
                </a:solidFill>
                <a:latin typeface="VNI-Avo" pitchFamily="2" charset="0"/>
              </a:rPr>
              <a:t> </a:t>
            </a:r>
          </a:p>
          <a:p>
            <a:pPr algn="ctr"/>
            <a:endParaRPr lang="en-US" sz="4000" b="1" dirty="0">
              <a:solidFill>
                <a:srgbClr val="002060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14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</a:t>
            </a:r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4573</TotalTime>
  <Words>250</Words>
  <Application>Microsoft Office PowerPoint</Application>
  <PresentationFormat>On-screen Show (4:3)</PresentationFormat>
  <Paragraphs>104</Paragraphs>
  <Slides>21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.VnAvantH</vt:lpstr>
      <vt:lpstr>Arial</vt:lpstr>
      <vt:lpstr>HP001</vt:lpstr>
      <vt:lpstr>HP-087</vt:lpstr>
      <vt:lpstr>HP001 4 hàng</vt:lpstr>
      <vt:lpstr>.VnAvant</vt:lpstr>
      <vt:lpstr>Times New Roman</vt:lpstr>
      <vt:lpstr>Calibri</vt:lpstr>
      <vt:lpstr>Comic Sans MS</vt:lpstr>
      <vt:lpstr>.VnCooper</vt:lpstr>
      <vt:lpstr>VNI-Avo</vt:lpstr>
      <vt:lpstr>HP001 5H</vt:lpstr>
      <vt:lpstr>Office Theme</vt:lpstr>
      <vt:lpstr>1_Default Design</vt:lpstr>
      <vt:lpstr>PowerPoint Presentation</vt:lpstr>
      <vt:lpstr>                     iu        ­öu  ­ 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iu        ­öu  ­ ­</vt:lpstr>
      <vt:lpstr>PowerPoint Presentation</vt:lpstr>
      <vt:lpstr>PowerPoint Presentation</vt:lpstr>
      <vt:lpstr>PowerPoint Presentation</vt:lpstr>
      <vt:lpstr>Baø 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Administrator</cp:lastModifiedBy>
  <cp:revision>290</cp:revision>
  <dcterms:created xsi:type="dcterms:W3CDTF">2006-08-16T00:00:00Z</dcterms:created>
  <dcterms:modified xsi:type="dcterms:W3CDTF">2020-08-25T18:51:14Z</dcterms:modified>
</cp:coreProperties>
</file>